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7"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C4A6A-B601-43D8-BE93-B4DFEDF3B3F0}" type="datetimeFigureOut">
              <a:rPr lang="en-IN" smtClean="0"/>
              <a:t>30-03-2022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1368080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C4A6A-B601-43D8-BE93-B4DFEDF3B3F0}" type="datetimeFigureOut">
              <a:rPr lang="en-IN" smtClean="0"/>
              <a:t>30-03-2022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4145543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C4A6A-B601-43D8-BE93-B4DFEDF3B3F0}" type="datetimeFigureOut">
              <a:rPr lang="en-IN" smtClean="0"/>
              <a:t>30-03-2022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223802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C4A6A-B601-43D8-BE93-B4DFEDF3B3F0}" type="datetimeFigureOut">
              <a:rPr lang="en-IN" smtClean="0"/>
              <a:t>30-03-2022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1217399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C4A6A-B601-43D8-BE93-B4DFEDF3B3F0}" type="datetimeFigureOut">
              <a:rPr lang="en-IN" smtClean="0"/>
              <a:t>30-03-2022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4186381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C4A6A-B601-43D8-BE93-B4DFEDF3B3F0}" type="datetimeFigureOut">
              <a:rPr lang="en-IN" smtClean="0"/>
              <a:t>30-03-2022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2367334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C4A6A-B601-43D8-BE93-B4DFEDF3B3F0}" type="datetimeFigureOut">
              <a:rPr lang="en-IN" smtClean="0"/>
              <a:t>30-03-2022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1119235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C4A6A-B601-43D8-BE93-B4DFEDF3B3F0}" type="datetimeFigureOut">
              <a:rPr lang="en-IN" smtClean="0"/>
              <a:t>30-03-2022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2130692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CC4A6A-B601-43D8-BE93-B4DFEDF3B3F0}" type="datetimeFigureOut">
              <a:rPr lang="en-IN" smtClean="0"/>
              <a:t>30-03-2022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2035666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A6A-B601-43D8-BE93-B4DFEDF3B3F0}" type="datetimeFigureOut">
              <a:rPr lang="en-IN" smtClean="0"/>
              <a:t>30-03-2022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2865163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A6A-B601-43D8-BE93-B4DFEDF3B3F0}" type="datetimeFigureOut">
              <a:rPr lang="en-IN" smtClean="0"/>
              <a:t>30-03-2022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237B08-15BC-464E-BB17-280DA2E2B1EF}" type="slidenum">
              <a:rPr lang="en-IN" smtClean="0"/>
              <a:t>‹#›</a:t>
            </a:fld>
            <a:endParaRPr lang="en-IN"/>
          </a:p>
        </p:txBody>
      </p:sp>
    </p:spTree>
    <p:extLst>
      <p:ext uri="{BB962C8B-B14F-4D97-AF65-F5344CB8AC3E}">
        <p14:creationId xmlns:p14="http://schemas.microsoft.com/office/powerpoint/2010/main" val="1903256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CC4A6A-B601-43D8-BE93-B4DFEDF3B3F0}" type="datetimeFigureOut">
              <a:rPr lang="en-IN" smtClean="0"/>
              <a:t>30-03-2022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237B08-15BC-464E-BB17-280DA2E2B1EF}" type="slidenum">
              <a:rPr lang="en-IN" smtClean="0"/>
              <a:t>‹#›</a:t>
            </a:fld>
            <a:endParaRPr lang="en-IN"/>
          </a:p>
        </p:txBody>
      </p:sp>
    </p:spTree>
    <p:extLst>
      <p:ext uri="{BB962C8B-B14F-4D97-AF65-F5344CB8AC3E}">
        <p14:creationId xmlns:p14="http://schemas.microsoft.com/office/powerpoint/2010/main" val="98439201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jrieke/best-of-streamlit" TargetMode="External"/><Relationship Id="rId2" Type="http://schemas.openxmlformats.org/officeDocument/2006/relationships/hyperlink" Target="https://docs.microsoft.com/en-us/azure/machine-learning/concept-automated-ml" TargetMode="External"/><Relationship Id="rId1" Type="http://schemas.openxmlformats.org/officeDocument/2006/relationships/slideLayout" Target="../slideLayouts/slideLayout2.xml"/><Relationship Id="rId5" Type="http://schemas.openxmlformats.org/officeDocument/2006/relationships/hyperlink" Target="https://scikit-learn.org/stable/" TargetMode="External"/><Relationship Id="rId4" Type="http://schemas.openxmlformats.org/officeDocument/2006/relationships/hyperlink" Target="https://docs.streamlit.i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7556D1-07A3-4465-8567-F055C9925716}"/>
              </a:ext>
            </a:extLst>
          </p:cNvPr>
          <p:cNvSpPr>
            <a:spLocks noGrp="1"/>
          </p:cNvSpPr>
          <p:nvPr>
            <p:ph idx="1"/>
          </p:nvPr>
        </p:nvSpPr>
        <p:spPr/>
        <p:txBody>
          <a:bodyPr>
            <a:normAutofit/>
          </a:bodyPr>
          <a:lstStyle/>
          <a:p>
            <a:pPr marL="0" indent="0">
              <a:buNone/>
            </a:pPr>
            <a:r>
              <a:rPr lang="en-US" sz="5400" b="1" u="sng" dirty="0"/>
              <a:t>Name:</a:t>
            </a:r>
            <a:r>
              <a:rPr lang="en-US" sz="5400" dirty="0"/>
              <a:t> Dharineesh Karthikeyan</a:t>
            </a:r>
          </a:p>
          <a:p>
            <a:pPr marL="0" indent="0">
              <a:buNone/>
            </a:pPr>
            <a:r>
              <a:rPr lang="en-US" sz="5400" b="1" u="sng" dirty="0"/>
              <a:t>Roll.no:</a:t>
            </a:r>
            <a:r>
              <a:rPr lang="en-US" sz="5400" dirty="0"/>
              <a:t> CB.SC.I5DAS18006</a:t>
            </a:r>
          </a:p>
          <a:p>
            <a:pPr marL="0" indent="0">
              <a:buNone/>
            </a:pPr>
            <a:r>
              <a:rPr lang="en-US" sz="5400" b="1" u="sng" dirty="0"/>
              <a:t>Title:</a:t>
            </a:r>
            <a:r>
              <a:rPr lang="en-US" sz="5400" dirty="0"/>
              <a:t> </a:t>
            </a:r>
            <a:r>
              <a:rPr lang="en-US" sz="5400" dirty="0" err="1"/>
              <a:t>AutoML</a:t>
            </a:r>
            <a:r>
              <a:rPr lang="en-US" sz="5400" dirty="0"/>
              <a:t> App for Learning ML</a:t>
            </a:r>
            <a:endParaRPr lang="en-IN" sz="5400" dirty="0"/>
          </a:p>
        </p:txBody>
      </p:sp>
    </p:spTree>
    <p:extLst>
      <p:ext uri="{BB962C8B-B14F-4D97-AF65-F5344CB8AC3E}">
        <p14:creationId xmlns:p14="http://schemas.microsoft.com/office/powerpoint/2010/main" val="901934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34D1-5AA3-4684-936A-0D65A4B32555}"/>
              </a:ext>
            </a:extLst>
          </p:cNvPr>
          <p:cNvSpPr>
            <a:spLocks noGrp="1"/>
          </p:cNvSpPr>
          <p:nvPr>
            <p:ph type="title"/>
          </p:nvPr>
        </p:nvSpPr>
        <p:spPr/>
        <p:txBody>
          <a:bodyPr/>
          <a:lstStyle/>
          <a:p>
            <a:r>
              <a:rPr lang="en-US" b="1" u="sng" dirty="0"/>
              <a:t>Tentative Problem</a:t>
            </a:r>
            <a:endParaRPr lang="en-IN" b="1" u="sng" dirty="0"/>
          </a:p>
        </p:txBody>
      </p:sp>
      <p:sp>
        <p:nvSpPr>
          <p:cNvPr id="3" name="Content Placeholder 2">
            <a:extLst>
              <a:ext uri="{FF2B5EF4-FFF2-40B4-BE49-F238E27FC236}">
                <a16:creationId xmlns:a16="http://schemas.microsoft.com/office/drawing/2014/main" id="{2C5CC9D7-0740-41FB-96DF-6ABCAC14823C}"/>
              </a:ext>
            </a:extLst>
          </p:cNvPr>
          <p:cNvSpPr>
            <a:spLocks noGrp="1"/>
          </p:cNvSpPr>
          <p:nvPr>
            <p:ph idx="1"/>
          </p:nvPr>
        </p:nvSpPr>
        <p:spPr/>
        <p:txBody>
          <a:bodyPr>
            <a:normAutofit fontScale="92500"/>
          </a:bodyPr>
          <a:lstStyle/>
          <a:p>
            <a:r>
              <a:rPr lang="en-US" dirty="0" err="1"/>
              <a:t>AutoML</a:t>
            </a:r>
            <a:r>
              <a:rPr lang="en-US" dirty="0"/>
              <a:t> (Automated Machine Learning) is the process of applying ML models to real-life problems using automation in the various stages such as selection, composition and parameterization of ML models.</a:t>
            </a:r>
          </a:p>
          <a:p>
            <a:r>
              <a:rPr lang="en-US" dirty="0"/>
              <a:t>The idea is to make an application in which the user can upload a dataset, perform all the needed tasks such as feature selection, pre-processing, model selection and hyperparameter tuning with the help of just a few button clicks, using a responsive and simple UI.</a:t>
            </a:r>
          </a:p>
          <a:p>
            <a:r>
              <a:rPr lang="en-US" dirty="0"/>
              <a:t>The app has a more teaching/learning focus, where beginners in ML can learn about the different stages and step by step processes needed to build a ML model, and more intermediate people can focus on experimenting with the more minute details such as hyper parameter tuning of the model.</a:t>
            </a:r>
            <a:endParaRPr lang="en-IN" dirty="0"/>
          </a:p>
        </p:txBody>
      </p:sp>
    </p:spTree>
    <p:extLst>
      <p:ext uri="{BB962C8B-B14F-4D97-AF65-F5344CB8AC3E}">
        <p14:creationId xmlns:p14="http://schemas.microsoft.com/office/powerpoint/2010/main" val="2924366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C5CAE-45E1-47D4-AEB0-508D2D471781}"/>
              </a:ext>
            </a:extLst>
          </p:cNvPr>
          <p:cNvSpPr>
            <a:spLocks noGrp="1"/>
          </p:cNvSpPr>
          <p:nvPr>
            <p:ph type="title"/>
          </p:nvPr>
        </p:nvSpPr>
        <p:spPr/>
        <p:txBody>
          <a:bodyPr/>
          <a:lstStyle/>
          <a:p>
            <a:r>
              <a:rPr lang="en-US" b="1" u="sng" dirty="0"/>
              <a:t>Introduction</a:t>
            </a:r>
            <a:br>
              <a:rPr lang="en-US" b="1" u="sng" dirty="0"/>
            </a:br>
            <a:endParaRPr lang="en-IN" b="1" u="sng" dirty="0"/>
          </a:p>
        </p:txBody>
      </p:sp>
      <p:sp>
        <p:nvSpPr>
          <p:cNvPr id="3" name="Content Placeholder 2">
            <a:extLst>
              <a:ext uri="{FF2B5EF4-FFF2-40B4-BE49-F238E27FC236}">
                <a16:creationId xmlns:a16="http://schemas.microsoft.com/office/drawing/2014/main" id="{2CAB2B6A-7769-45B6-8DE2-D82DD9C69918}"/>
              </a:ext>
            </a:extLst>
          </p:cNvPr>
          <p:cNvSpPr>
            <a:spLocks noGrp="1"/>
          </p:cNvSpPr>
          <p:nvPr>
            <p:ph idx="1"/>
          </p:nvPr>
        </p:nvSpPr>
        <p:spPr>
          <a:xfrm>
            <a:off x="838200" y="1253331"/>
            <a:ext cx="10515600" cy="5317798"/>
          </a:xfrm>
        </p:spPr>
        <p:txBody>
          <a:bodyPr>
            <a:normAutofit fontScale="85000" lnSpcReduction="20000"/>
          </a:bodyPr>
          <a:lstStyle/>
          <a:p>
            <a:r>
              <a:rPr lang="en-US" dirty="0"/>
              <a:t>The App is built fully using python, where the UI is designed using a Python Package - “</a:t>
            </a:r>
            <a:r>
              <a:rPr lang="en-US" dirty="0" err="1"/>
              <a:t>streamlit</a:t>
            </a:r>
            <a:r>
              <a:rPr lang="en-US" dirty="0"/>
              <a:t>”  and the backend ML codes are written using packages such as – pandas, </a:t>
            </a:r>
            <a:r>
              <a:rPr lang="en-US" dirty="0" err="1"/>
              <a:t>numpy</a:t>
            </a:r>
            <a:r>
              <a:rPr lang="en-US" dirty="0"/>
              <a:t>, </a:t>
            </a:r>
            <a:r>
              <a:rPr lang="en-US" dirty="0" err="1"/>
              <a:t>sklearn</a:t>
            </a:r>
            <a:r>
              <a:rPr lang="en-US" dirty="0"/>
              <a:t>, etc..</a:t>
            </a:r>
          </a:p>
          <a:p>
            <a:r>
              <a:rPr lang="en-US" dirty="0"/>
              <a:t>This app is made to work with tabular data (CSV files).</a:t>
            </a:r>
          </a:p>
          <a:p>
            <a:r>
              <a:rPr lang="en-US" dirty="0"/>
              <a:t>The </a:t>
            </a:r>
            <a:r>
              <a:rPr lang="en-US" dirty="0" err="1"/>
              <a:t>AutoML</a:t>
            </a:r>
            <a:r>
              <a:rPr lang="en-US" dirty="0"/>
              <a:t> task has been split into – Regression, Classification and Clustering. At the moment, I have completed the </a:t>
            </a:r>
            <a:r>
              <a:rPr lang="en-US" dirty="0" err="1"/>
              <a:t>AutoML</a:t>
            </a:r>
            <a:r>
              <a:rPr lang="en-US" dirty="0"/>
              <a:t> classification task.</a:t>
            </a:r>
          </a:p>
          <a:p>
            <a:endParaRPr lang="en-US" dirty="0"/>
          </a:p>
          <a:p>
            <a:r>
              <a:rPr lang="en-US" dirty="0"/>
              <a:t>Some challenges faced in automating classification task:</a:t>
            </a:r>
          </a:p>
          <a:p>
            <a:pPr lvl="1"/>
            <a:r>
              <a:rPr lang="en-US" dirty="0"/>
              <a:t>Since, we get the data from the user. The dataset, may contain various types of data. We should be able to identify all the categorical data and encode them accordingly, also remember them for future reference.</a:t>
            </a:r>
          </a:p>
          <a:p>
            <a:pPr lvl="1"/>
            <a:r>
              <a:rPr lang="en-US" dirty="0"/>
              <a:t>Every task in the ML pipelining has to be done automatically and the options must be enriched with variety for the learner to learn and experience.</a:t>
            </a:r>
          </a:p>
          <a:p>
            <a:pPr lvl="1"/>
            <a:r>
              <a:rPr lang="en-US" dirty="0"/>
              <a:t>The package used </a:t>
            </a:r>
            <a:r>
              <a:rPr lang="en-US" dirty="0" err="1"/>
              <a:t>Streamlit</a:t>
            </a:r>
            <a:r>
              <a:rPr lang="en-US" dirty="0"/>
              <a:t>, it is a stateless app. Hence, if the app reloads there is a chance for it to forget all the values such as the feature selection, hyper parameter value selected. Hence, the app has to be tested multiple times to make sure no important information is lost during entering any value.</a:t>
            </a:r>
          </a:p>
          <a:p>
            <a:pPr lvl="1"/>
            <a:endParaRPr lang="en-US" dirty="0"/>
          </a:p>
          <a:p>
            <a:endParaRPr lang="en-US" dirty="0"/>
          </a:p>
          <a:p>
            <a:endParaRPr lang="en-US" dirty="0"/>
          </a:p>
          <a:p>
            <a:endParaRPr lang="en-IN" dirty="0"/>
          </a:p>
        </p:txBody>
      </p:sp>
    </p:spTree>
    <p:extLst>
      <p:ext uri="{BB962C8B-B14F-4D97-AF65-F5344CB8AC3E}">
        <p14:creationId xmlns:p14="http://schemas.microsoft.com/office/powerpoint/2010/main" val="25449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A9679-86B5-4C5C-B00D-8FA8CE013F40}"/>
              </a:ext>
            </a:extLst>
          </p:cNvPr>
          <p:cNvSpPr>
            <a:spLocks noGrp="1"/>
          </p:cNvSpPr>
          <p:nvPr>
            <p:ph type="title"/>
          </p:nvPr>
        </p:nvSpPr>
        <p:spPr>
          <a:xfrm>
            <a:off x="847165" y="291445"/>
            <a:ext cx="11022106" cy="1329204"/>
          </a:xfrm>
        </p:spPr>
        <p:txBody>
          <a:bodyPr>
            <a:normAutofit fontScale="90000"/>
          </a:bodyPr>
          <a:lstStyle/>
          <a:p>
            <a:r>
              <a:rPr lang="en-US" b="1" u="sng" dirty="0"/>
              <a:t>Working of the project –</a:t>
            </a:r>
            <a:br>
              <a:rPr lang="en-US" b="1" u="sng" dirty="0"/>
            </a:br>
            <a:r>
              <a:rPr lang="en-US" b="1" u="sng" dirty="0" err="1"/>
              <a:t>AutoML</a:t>
            </a:r>
            <a:r>
              <a:rPr lang="en-US" b="1" u="sng" dirty="0"/>
              <a:t> till Pre-processing data</a:t>
            </a:r>
            <a:br>
              <a:rPr lang="en-US" b="1" u="sng" dirty="0"/>
            </a:br>
            <a:endParaRPr lang="en-IN" b="1" u="sng" dirty="0"/>
          </a:p>
        </p:txBody>
      </p:sp>
      <p:pic>
        <p:nvPicPr>
          <p:cNvPr id="4" name="clf-part1">
            <a:hlinkClick r:id="" action="ppaction://media"/>
            <a:extLst>
              <a:ext uri="{FF2B5EF4-FFF2-40B4-BE49-F238E27FC236}">
                <a16:creationId xmlns:a16="http://schemas.microsoft.com/office/drawing/2014/main" id="{98243CFE-8DD3-4965-A158-54DA13EB0E5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20906" y="1378912"/>
            <a:ext cx="9350187" cy="5259361"/>
          </a:xfrm>
        </p:spPr>
      </p:pic>
    </p:spTree>
    <p:extLst>
      <p:ext uri="{BB962C8B-B14F-4D97-AF65-F5344CB8AC3E}">
        <p14:creationId xmlns:p14="http://schemas.microsoft.com/office/powerpoint/2010/main" val="126515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0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5B3FB-01E7-499F-A4D7-80179ACE55CC}"/>
              </a:ext>
            </a:extLst>
          </p:cNvPr>
          <p:cNvSpPr>
            <a:spLocks noGrp="1"/>
          </p:cNvSpPr>
          <p:nvPr>
            <p:ph type="title"/>
          </p:nvPr>
        </p:nvSpPr>
        <p:spPr>
          <a:xfrm>
            <a:off x="838200" y="589242"/>
            <a:ext cx="10515600" cy="1325563"/>
          </a:xfrm>
        </p:spPr>
        <p:txBody>
          <a:bodyPr>
            <a:normAutofit fontScale="90000"/>
          </a:bodyPr>
          <a:lstStyle/>
          <a:p>
            <a:r>
              <a:rPr lang="en-US" b="1" u="sng" dirty="0"/>
              <a:t>Working of the project –</a:t>
            </a:r>
            <a:br>
              <a:rPr lang="en-US" b="1" u="sng" dirty="0"/>
            </a:br>
            <a:r>
              <a:rPr lang="en-US" b="1" u="sng" dirty="0" err="1"/>
              <a:t>AutoML</a:t>
            </a:r>
            <a:r>
              <a:rPr lang="en-US" b="1" u="sng" dirty="0"/>
              <a:t> – Models and hyper parameter tuning</a:t>
            </a:r>
            <a:br>
              <a:rPr lang="en-US" b="1" u="sng" dirty="0"/>
            </a:br>
            <a:br>
              <a:rPr lang="en-US" b="1" u="sng" dirty="0"/>
            </a:br>
            <a:endParaRPr lang="en-IN" b="1" u="sng" dirty="0"/>
          </a:p>
        </p:txBody>
      </p:sp>
      <p:pic>
        <p:nvPicPr>
          <p:cNvPr id="4" name="clf-part2">
            <a:hlinkClick r:id="" action="ppaction://media"/>
            <a:extLst>
              <a:ext uri="{FF2B5EF4-FFF2-40B4-BE49-F238E27FC236}">
                <a16:creationId xmlns:a16="http://schemas.microsoft.com/office/drawing/2014/main" id="{7DAAA991-9A97-4A71-B5D1-251040F53A6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6960" y="1373456"/>
            <a:ext cx="9504475" cy="5179744"/>
          </a:xfrm>
        </p:spPr>
      </p:pic>
    </p:spTree>
    <p:extLst>
      <p:ext uri="{BB962C8B-B14F-4D97-AF65-F5344CB8AC3E}">
        <p14:creationId xmlns:p14="http://schemas.microsoft.com/office/powerpoint/2010/main" val="871741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1FCD2-0ACE-43D9-AC26-6507FE1654AD}"/>
              </a:ext>
            </a:extLst>
          </p:cNvPr>
          <p:cNvSpPr>
            <a:spLocks noGrp="1"/>
          </p:cNvSpPr>
          <p:nvPr>
            <p:ph type="title"/>
          </p:nvPr>
        </p:nvSpPr>
        <p:spPr/>
        <p:txBody>
          <a:bodyPr/>
          <a:lstStyle/>
          <a:p>
            <a:r>
              <a:rPr lang="en-US" b="1" u="sng" dirty="0"/>
              <a:t>Future Work To be Added</a:t>
            </a:r>
            <a:endParaRPr lang="en-IN" b="1" u="sng" dirty="0"/>
          </a:p>
        </p:txBody>
      </p:sp>
      <p:sp>
        <p:nvSpPr>
          <p:cNvPr id="3" name="Content Placeholder 2">
            <a:extLst>
              <a:ext uri="{FF2B5EF4-FFF2-40B4-BE49-F238E27FC236}">
                <a16:creationId xmlns:a16="http://schemas.microsoft.com/office/drawing/2014/main" id="{BA619B6B-33C3-49A8-B5C1-1EC4DC38952D}"/>
              </a:ext>
            </a:extLst>
          </p:cNvPr>
          <p:cNvSpPr>
            <a:spLocks noGrp="1"/>
          </p:cNvSpPr>
          <p:nvPr>
            <p:ph idx="1"/>
          </p:nvPr>
        </p:nvSpPr>
        <p:spPr/>
        <p:txBody>
          <a:bodyPr>
            <a:normAutofit fontScale="92500" lnSpcReduction="10000"/>
          </a:bodyPr>
          <a:lstStyle/>
          <a:p>
            <a:r>
              <a:rPr lang="en-US" dirty="0" err="1"/>
              <a:t>AutoML</a:t>
            </a:r>
            <a:r>
              <a:rPr lang="en-US" dirty="0"/>
              <a:t> for Regression and Clustering problems is the next major focus of the project. Similar to the classification problem, we must build an automated code that can detect the data and datatypes available and build a model around it.</a:t>
            </a:r>
          </a:p>
          <a:p>
            <a:r>
              <a:rPr lang="en-US" dirty="0"/>
              <a:t>I have worked on a single page of the App till now – Classification task. I would like to add an introduction page, to explain to new users about the app. A provide with a page selection – to go to the Classification or Regression or Clustering page as required.</a:t>
            </a:r>
          </a:p>
          <a:p>
            <a:r>
              <a:rPr lang="en-US" dirty="0"/>
              <a:t>At the end, I would also like to improve the </a:t>
            </a:r>
            <a:r>
              <a:rPr lang="en-US" dirty="0" err="1"/>
              <a:t>AutoML</a:t>
            </a:r>
            <a:r>
              <a:rPr lang="en-US" dirty="0"/>
              <a:t> classification task a little by adding more hyperparameters for the existing models and also looking into more potential ML models to be added such as Naïve Bayes, XGB Classifier, etc..</a:t>
            </a:r>
          </a:p>
        </p:txBody>
      </p:sp>
    </p:spTree>
    <p:extLst>
      <p:ext uri="{BB962C8B-B14F-4D97-AF65-F5344CB8AC3E}">
        <p14:creationId xmlns:p14="http://schemas.microsoft.com/office/powerpoint/2010/main" val="1107998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2A39B-33EE-4687-A9FA-3F7DCF9E9A31}"/>
              </a:ext>
            </a:extLst>
          </p:cNvPr>
          <p:cNvSpPr>
            <a:spLocks noGrp="1"/>
          </p:cNvSpPr>
          <p:nvPr>
            <p:ph type="title"/>
          </p:nvPr>
        </p:nvSpPr>
        <p:spPr/>
        <p:txBody>
          <a:bodyPr/>
          <a:lstStyle/>
          <a:p>
            <a:r>
              <a:rPr lang="en-US" b="1" u="sng" dirty="0"/>
              <a:t>References </a:t>
            </a:r>
            <a:endParaRPr lang="en-IN" b="1" u="sng" dirty="0"/>
          </a:p>
        </p:txBody>
      </p:sp>
      <p:sp>
        <p:nvSpPr>
          <p:cNvPr id="3" name="Content Placeholder 2">
            <a:extLst>
              <a:ext uri="{FF2B5EF4-FFF2-40B4-BE49-F238E27FC236}">
                <a16:creationId xmlns:a16="http://schemas.microsoft.com/office/drawing/2014/main" id="{111BB1A3-FF41-42E9-9EE8-446153177CB0}"/>
              </a:ext>
            </a:extLst>
          </p:cNvPr>
          <p:cNvSpPr>
            <a:spLocks noGrp="1"/>
          </p:cNvSpPr>
          <p:nvPr>
            <p:ph idx="1"/>
          </p:nvPr>
        </p:nvSpPr>
        <p:spPr/>
        <p:txBody>
          <a:bodyPr/>
          <a:lstStyle/>
          <a:p>
            <a:r>
              <a:rPr lang="en-US" dirty="0"/>
              <a:t>Inspiration for selecting </a:t>
            </a:r>
            <a:r>
              <a:rPr lang="en-US" dirty="0" err="1"/>
              <a:t>AutoML</a:t>
            </a:r>
            <a:r>
              <a:rPr lang="en-US" dirty="0"/>
              <a:t>: </a:t>
            </a:r>
            <a:r>
              <a:rPr lang="en-US" dirty="0">
                <a:hlinkClick r:id="rId2"/>
              </a:rPr>
              <a:t>https://docs.microsoft.com/en-us/azure/machine-learning/concept-automated-ml</a:t>
            </a:r>
            <a:endParaRPr lang="en-US" dirty="0"/>
          </a:p>
          <a:p>
            <a:endParaRPr lang="en-US" dirty="0"/>
          </a:p>
          <a:p>
            <a:r>
              <a:rPr lang="en-US" dirty="0"/>
              <a:t>Inspiration for UI designs: </a:t>
            </a:r>
            <a:r>
              <a:rPr lang="en-US" dirty="0">
                <a:hlinkClick r:id="rId3"/>
              </a:rPr>
              <a:t>https://github.com/jrieke/best-of-streamlit</a:t>
            </a:r>
            <a:endParaRPr lang="en-US" dirty="0"/>
          </a:p>
          <a:p>
            <a:endParaRPr lang="en-US" dirty="0"/>
          </a:p>
          <a:p>
            <a:r>
              <a:rPr lang="en-US" dirty="0" err="1"/>
              <a:t>Streamlit</a:t>
            </a:r>
            <a:r>
              <a:rPr lang="en-US" dirty="0"/>
              <a:t> Documentation: </a:t>
            </a:r>
            <a:r>
              <a:rPr lang="en-US" dirty="0">
                <a:hlinkClick r:id="rId4"/>
              </a:rPr>
              <a:t>https://docs.streamlit.io/</a:t>
            </a:r>
            <a:endParaRPr lang="en-US" dirty="0"/>
          </a:p>
          <a:p>
            <a:endParaRPr lang="en-US" dirty="0"/>
          </a:p>
          <a:p>
            <a:r>
              <a:rPr lang="en-US" dirty="0" err="1"/>
              <a:t>Sklearn</a:t>
            </a:r>
            <a:r>
              <a:rPr lang="en-US" dirty="0"/>
              <a:t> Documentation: </a:t>
            </a:r>
            <a:r>
              <a:rPr lang="en-US" dirty="0">
                <a:hlinkClick r:id="rId5"/>
              </a:rPr>
              <a:t>https://scikit-learn.org/stable/</a:t>
            </a:r>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25722816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246</TotalTime>
  <Words>609</Words>
  <Application>Microsoft Office PowerPoint</Application>
  <PresentationFormat>Widescreen</PresentationFormat>
  <Paragraphs>34</Paragraphs>
  <Slides>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Tentative Problem</vt:lpstr>
      <vt:lpstr>Introduction </vt:lpstr>
      <vt:lpstr>Working of the project – AutoML till Pre-processing data </vt:lpstr>
      <vt:lpstr>Working of the project – AutoML – Models and hyper parameter tuning  </vt:lpstr>
      <vt:lpstr>Future Work To be Added</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Title, Roll no, etc…</dc:title>
  <dc:creator>Dharineesh Karthikeyan</dc:creator>
  <cp:lastModifiedBy>Dharineesh Karthikeyan</cp:lastModifiedBy>
  <cp:revision>45</cp:revision>
  <dcterms:created xsi:type="dcterms:W3CDTF">2022-03-17T08:09:21Z</dcterms:created>
  <dcterms:modified xsi:type="dcterms:W3CDTF">2022-03-30T16:40:33Z</dcterms:modified>
</cp:coreProperties>
</file>

<file path=docProps/thumbnail.jpeg>
</file>